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7" autoAdjust="0"/>
  </p:normalViewPr>
  <p:slideViewPr>
    <p:cSldViewPr>
      <p:cViewPr varScale="1">
        <p:scale>
          <a:sx n="112" d="100"/>
          <a:sy n="112" d="100"/>
        </p:scale>
        <p:origin x="8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6D1A9-BD72-47F0-9C77-3B72E66377F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4650B-E626-442C-8326-1C082DEBE9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808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InfoTrans</a:t>
            </a:r>
            <a:r>
              <a:rPr lang="en-IN" dirty="0" smtClean="0"/>
              <a:t> is a full service digital </a:t>
            </a:r>
          </a:p>
          <a:p>
            <a:r>
              <a:rPr lang="en-IN" dirty="0" smtClean="0"/>
              <a:t>agency, who offers creative, </a:t>
            </a:r>
          </a:p>
          <a:p>
            <a:r>
              <a:rPr lang="en-IN" dirty="0" smtClean="0"/>
              <a:t>superior quality, affordable </a:t>
            </a:r>
          </a:p>
          <a:p>
            <a:r>
              <a:rPr lang="en-IN" dirty="0" smtClean="0"/>
              <a:t>priced and completely </a:t>
            </a:r>
          </a:p>
          <a:p>
            <a:r>
              <a:rPr lang="en-IN" dirty="0" smtClean="0"/>
              <a:t>result-oriented graphic, web, </a:t>
            </a:r>
          </a:p>
          <a:p>
            <a:r>
              <a:rPr lang="en-IN" dirty="0" smtClean="0"/>
              <a:t>e-commerce and </a:t>
            </a:r>
          </a:p>
          <a:p>
            <a:r>
              <a:rPr lang="en-IN" dirty="0" smtClean="0"/>
              <a:t>digital services.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4650B-E626-442C-8326-1C082DEBE922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156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We, at </a:t>
            </a:r>
            <a:r>
              <a:rPr lang="en-IN" dirty="0" err="1" smtClean="0"/>
              <a:t>InfoTrans</a:t>
            </a:r>
            <a:r>
              <a:rPr lang="en-IN" dirty="0" smtClean="0"/>
              <a:t> are passionate </a:t>
            </a:r>
          </a:p>
          <a:p>
            <a:r>
              <a:rPr lang="en-IN" dirty="0" smtClean="0"/>
              <a:t>about designing, developing &amp; </a:t>
            </a:r>
          </a:p>
          <a:p>
            <a:r>
              <a:rPr lang="en-IN" dirty="0" smtClean="0"/>
              <a:t>promoting your business through digital </a:t>
            </a:r>
          </a:p>
          <a:p>
            <a:r>
              <a:rPr lang="en-IN" dirty="0" smtClean="0"/>
              <a:t>&amp; print media.</a:t>
            </a:r>
          </a:p>
          <a:p>
            <a:endParaRPr lang="en-IN" dirty="0" smtClean="0"/>
          </a:p>
          <a:p>
            <a:r>
              <a:rPr lang="en-IN" dirty="0" smtClean="0"/>
              <a:t>We serve each &amp; every client </a:t>
            </a:r>
          </a:p>
          <a:p>
            <a:r>
              <a:rPr lang="en-IN" dirty="0" smtClean="0"/>
              <a:t>with a commitment to grow </a:t>
            </a:r>
          </a:p>
          <a:p>
            <a:r>
              <a:rPr lang="en-IN" dirty="0" smtClean="0"/>
              <a:t>their business.</a:t>
            </a:r>
          </a:p>
          <a:p>
            <a:endParaRPr lang="en-IN" dirty="0" smtClean="0"/>
          </a:p>
          <a:p>
            <a:r>
              <a:rPr lang="en-IN" dirty="0" smtClean="0"/>
              <a:t>WE MAKE </a:t>
            </a:r>
          </a:p>
          <a:p>
            <a:r>
              <a:rPr lang="en-IN" dirty="0" smtClean="0"/>
              <a:t>OUR CLIENTS WIN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4650B-E626-442C-8326-1C082DEBE922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301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how we do this   </a:t>
            </a:r>
          </a:p>
          <a:p>
            <a:endParaRPr lang="en-IN" dirty="0" smtClean="0"/>
          </a:p>
          <a:p>
            <a:r>
              <a:rPr lang="en-IN" dirty="0" smtClean="0"/>
              <a:t>listen. create. transform</a:t>
            </a:r>
          </a:p>
          <a:p>
            <a:endParaRPr lang="en-IN" dirty="0" smtClean="0"/>
          </a:p>
          <a:p>
            <a:r>
              <a:rPr lang="en-IN" dirty="0" smtClean="0"/>
              <a:t>With our highly skilled professional designers &amp; developers, </a:t>
            </a:r>
          </a:p>
          <a:p>
            <a:r>
              <a:rPr lang="en-IN" dirty="0" smtClean="0"/>
              <a:t>we plan &amp; execute each &amp; every project / task with a lots of </a:t>
            </a:r>
          </a:p>
          <a:p>
            <a:r>
              <a:rPr lang="en-IN" dirty="0" smtClean="0"/>
              <a:t>passion, effectiveness and deliver on time, </a:t>
            </a:r>
            <a:r>
              <a:rPr lang="en-IN" dirty="0" err="1" smtClean="0"/>
              <a:t>everytime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                                 Our Skills include</a:t>
            </a:r>
          </a:p>
          <a:p>
            <a:r>
              <a:rPr lang="en-IN" dirty="0" smtClean="0"/>
              <a:t>- Html5, Css3, </a:t>
            </a:r>
            <a:r>
              <a:rPr lang="en-IN" dirty="0" err="1" smtClean="0"/>
              <a:t>Jquery</a:t>
            </a:r>
            <a:r>
              <a:rPr lang="en-IN" dirty="0" smtClean="0"/>
              <a:t>, Xml</a:t>
            </a:r>
          </a:p>
          <a:p>
            <a:r>
              <a:rPr lang="en-IN" dirty="0" smtClean="0"/>
              <a:t>- </a:t>
            </a:r>
            <a:r>
              <a:rPr lang="en-IN" dirty="0" err="1" smtClean="0"/>
              <a:t>php</a:t>
            </a:r>
            <a:r>
              <a:rPr lang="en-IN" dirty="0" smtClean="0"/>
              <a:t>, </a:t>
            </a:r>
            <a:r>
              <a:rPr lang="en-IN" dirty="0" err="1" smtClean="0"/>
              <a:t>mysql</a:t>
            </a:r>
            <a:r>
              <a:rPr lang="en-IN" dirty="0" smtClean="0"/>
              <a:t>, </a:t>
            </a:r>
            <a:r>
              <a:rPr lang="en-IN" dirty="0" err="1" smtClean="0"/>
              <a:t>wordpress</a:t>
            </a:r>
            <a:r>
              <a:rPr lang="en-IN" dirty="0" smtClean="0"/>
              <a:t>, </a:t>
            </a:r>
            <a:r>
              <a:rPr lang="en-IN" dirty="0" err="1" smtClean="0"/>
              <a:t>drupal</a:t>
            </a:r>
            <a:r>
              <a:rPr lang="en-IN" dirty="0" smtClean="0"/>
              <a:t>, </a:t>
            </a:r>
            <a:r>
              <a:rPr lang="en-IN" dirty="0" err="1" smtClean="0"/>
              <a:t>Joomla</a:t>
            </a:r>
            <a:endParaRPr lang="en-IN" dirty="0" smtClean="0"/>
          </a:p>
          <a:p>
            <a:r>
              <a:rPr lang="en-IN" dirty="0" smtClean="0"/>
              <a:t>- </a:t>
            </a:r>
            <a:r>
              <a:rPr lang="en-IN" dirty="0" err="1" smtClean="0"/>
              <a:t>.net</a:t>
            </a:r>
            <a:r>
              <a:rPr lang="en-IN" dirty="0" smtClean="0"/>
              <a:t>, MS </a:t>
            </a:r>
            <a:r>
              <a:rPr lang="en-IN" dirty="0" err="1" smtClean="0"/>
              <a:t>SqlServer</a:t>
            </a:r>
            <a:endParaRPr lang="en-IN" dirty="0" smtClean="0"/>
          </a:p>
          <a:p>
            <a:r>
              <a:rPr lang="en-IN" dirty="0" smtClean="0"/>
              <a:t>- </a:t>
            </a:r>
            <a:r>
              <a:rPr lang="en-IN" dirty="0" err="1" smtClean="0"/>
              <a:t>PhotoShop</a:t>
            </a:r>
            <a:r>
              <a:rPr lang="en-IN" dirty="0" smtClean="0"/>
              <a:t>, Dreamweaver, Flash</a:t>
            </a:r>
          </a:p>
          <a:p>
            <a:r>
              <a:rPr lang="en-IN" dirty="0" smtClean="0"/>
              <a:t>- Java &amp; Objective C for android &amp; </a:t>
            </a:r>
            <a:r>
              <a:rPr lang="en-IN" dirty="0" err="1" smtClean="0"/>
              <a:t>iOS</a:t>
            </a:r>
            <a:r>
              <a:rPr lang="en-IN" dirty="0" smtClean="0"/>
              <a:t> app dev.</a:t>
            </a:r>
          </a:p>
          <a:p>
            <a:r>
              <a:rPr lang="en-IN" dirty="0" smtClean="0"/>
              <a:t>- SEO, SEM, social media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4650B-E626-442C-8326-1C082DEBE922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73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Where we do this</a:t>
            </a:r>
          </a:p>
          <a:p>
            <a:endParaRPr lang="en-US" dirty="0" smtClean="0"/>
          </a:p>
          <a:p>
            <a:r>
              <a:rPr lang="en-IN" dirty="0" smtClean="0"/>
              <a:t>- All over the world</a:t>
            </a:r>
          </a:p>
          <a:p>
            <a:r>
              <a:rPr lang="en-IN" dirty="0" smtClean="0"/>
              <a:t>- Production </a:t>
            </a:r>
            <a:r>
              <a:rPr lang="en-IN" dirty="0" err="1" smtClean="0"/>
              <a:t>center</a:t>
            </a:r>
            <a:r>
              <a:rPr lang="en-IN" dirty="0" smtClean="0"/>
              <a:t> at Mumbai, India</a:t>
            </a:r>
          </a:p>
          <a:p>
            <a:r>
              <a:rPr lang="en-IN" dirty="0" smtClean="0"/>
              <a:t>- Catering Clients all across</a:t>
            </a:r>
          </a:p>
          <a:p>
            <a:endParaRPr lang="en-IN" dirty="0" smtClean="0"/>
          </a:p>
          <a:p>
            <a:r>
              <a:rPr lang="en-IN" dirty="0" smtClean="0"/>
              <a:t>- Our Specialists are online 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4650B-E626-442C-8326-1C082DEBE922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044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Offerings</a:t>
            </a:r>
          </a:p>
          <a:p>
            <a:endParaRPr lang="en-US" dirty="0" smtClean="0"/>
          </a:p>
          <a:p>
            <a:r>
              <a:rPr lang="en-IN" dirty="0" smtClean="0"/>
              <a:t>- Web Design &amp; Development</a:t>
            </a:r>
          </a:p>
          <a:p>
            <a:r>
              <a:rPr lang="en-IN" dirty="0" smtClean="0"/>
              <a:t>- Ecommerce</a:t>
            </a:r>
          </a:p>
          <a:p>
            <a:r>
              <a:rPr lang="en-IN" dirty="0" smtClean="0"/>
              <a:t>- Graphic Design</a:t>
            </a:r>
          </a:p>
          <a:p>
            <a:r>
              <a:rPr lang="en-IN" dirty="0" smtClean="0"/>
              <a:t>- Corporate Identity</a:t>
            </a:r>
          </a:p>
          <a:p>
            <a:r>
              <a:rPr lang="en-IN" dirty="0" smtClean="0"/>
              <a:t>- Software Development</a:t>
            </a:r>
          </a:p>
          <a:p>
            <a:r>
              <a:rPr lang="en-IN" dirty="0" smtClean="0"/>
              <a:t>- Mobile Apps Development</a:t>
            </a:r>
          </a:p>
          <a:p>
            <a:r>
              <a:rPr lang="en-IN" dirty="0" smtClean="0"/>
              <a:t>- </a:t>
            </a:r>
            <a:r>
              <a:rPr lang="en-IN" dirty="0" err="1" smtClean="0"/>
              <a:t>Seach</a:t>
            </a:r>
            <a:r>
              <a:rPr lang="en-IN" dirty="0" smtClean="0"/>
              <a:t> Engine Optimisation</a:t>
            </a:r>
          </a:p>
          <a:p>
            <a:r>
              <a:rPr lang="en-IN" dirty="0" smtClean="0"/>
              <a:t>- Social Media Marketing</a:t>
            </a:r>
          </a:p>
          <a:p>
            <a:pPr marL="171450" indent="-171450">
              <a:buFontTx/>
              <a:buChar char="-"/>
            </a:pPr>
            <a:r>
              <a:rPr lang="en-IN" dirty="0" smtClean="0"/>
              <a:t>Exhibition Stalls</a:t>
            </a:r>
          </a:p>
          <a:p>
            <a:pPr marL="171450" indent="-171450">
              <a:buFontTx/>
              <a:buChar char="-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4650B-E626-442C-8326-1C082DEBE922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4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3BCF-45EB-4430-AAF2-B64EC146BBE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12AE-C5DE-401F-A99F-82C50ECDC5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106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3BCF-45EB-4430-AAF2-B64EC146BBE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12AE-C5DE-401F-A99F-82C50ECDC5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73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3BCF-45EB-4430-AAF2-B64EC146BBE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12AE-C5DE-401F-A99F-82C50ECDC5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454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3BCF-45EB-4430-AAF2-B64EC146BBE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12AE-C5DE-401F-A99F-82C50ECDC5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209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3BCF-45EB-4430-AAF2-B64EC146BBE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12AE-C5DE-401F-A99F-82C50ECDC5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434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3BCF-45EB-4430-AAF2-B64EC146BBE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12AE-C5DE-401F-A99F-82C50ECDC5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14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3BCF-45EB-4430-AAF2-B64EC146BBE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12AE-C5DE-401F-A99F-82C50ECDC5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875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3BCF-45EB-4430-AAF2-B64EC146BBE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12AE-C5DE-401F-A99F-82C50ECDC5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372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3BCF-45EB-4430-AAF2-B64EC146BBE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12AE-C5DE-401F-A99F-82C50ECDC5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58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3BCF-45EB-4430-AAF2-B64EC146BBE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12AE-C5DE-401F-A99F-82C50ECDC5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08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3BCF-45EB-4430-AAF2-B64EC146BBE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12AE-C5DE-401F-A99F-82C50ECDC5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93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3BCF-45EB-4430-AAF2-B64EC146BBEC}" type="datetimeFigureOut">
              <a:rPr lang="en-IN" smtClean="0"/>
              <a:pPr/>
              <a:t>28-04-2015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12AE-C5DE-401F-A99F-82C50ECDC5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85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c2idaho.com/" TargetMode="External"/><Relationship Id="rId13" Type="http://schemas.openxmlformats.org/officeDocument/2006/relationships/hyperlink" Target="http://www.tihusa.com/" TargetMode="External"/><Relationship Id="rId3" Type="http://schemas.openxmlformats.org/officeDocument/2006/relationships/hyperlink" Target="http://www.anzrecruit.com/" TargetMode="External"/><Relationship Id="rId7" Type="http://schemas.openxmlformats.org/officeDocument/2006/relationships/hyperlink" Target="http://www.bellacosa.com/" TargetMode="External"/><Relationship Id="rId12" Type="http://schemas.openxmlformats.org/officeDocument/2006/relationships/hyperlink" Target="http://www.hellrideapparel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cificcosmo.com/" TargetMode="External"/><Relationship Id="rId11" Type="http://schemas.openxmlformats.org/officeDocument/2006/relationships/hyperlink" Target="http://www.cassianchambers.co.uk/" TargetMode="External"/><Relationship Id="rId5" Type="http://schemas.openxmlformats.org/officeDocument/2006/relationships/hyperlink" Target="http://www.digitalgraphicdesign.com.au/" TargetMode="External"/><Relationship Id="rId15" Type="http://schemas.openxmlformats.org/officeDocument/2006/relationships/hyperlink" Target="http://www.gsnferroalloys.com/" TargetMode="External"/><Relationship Id="rId10" Type="http://schemas.openxmlformats.org/officeDocument/2006/relationships/hyperlink" Target="http://www.hscilabs.com/" TargetMode="External"/><Relationship Id="rId4" Type="http://schemas.openxmlformats.org/officeDocument/2006/relationships/hyperlink" Target="http://www.montageind.com/" TargetMode="External"/><Relationship Id="rId9" Type="http://schemas.openxmlformats.org/officeDocument/2006/relationships/hyperlink" Target="http://www.simplyoga.net/" TargetMode="External"/><Relationship Id="rId14" Type="http://schemas.openxmlformats.org/officeDocument/2006/relationships/hyperlink" Target="http://www.tajyoga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2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9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6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7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071959"/>
              </p:ext>
            </p:extLst>
          </p:nvPr>
        </p:nvGraphicFramePr>
        <p:xfrm>
          <a:off x="533400" y="1143000"/>
          <a:ext cx="3962400" cy="51206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962400"/>
              </a:tblGrid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3"/>
                        </a:rPr>
                        <a:t>http://www.anzrecruit.com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4"/>
                        </a:rPr>
                        <a:t>http://www.montageind.com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5"/>
                        </a:rPr>
                        <a:t>http://www.digitalgraphicdesign.com.au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6"/>
                        </a:rPr>
                        <a:t>http://www.pacificcosmo.com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7"/>
                        </a:rPr>
                        <a:t>http://www.bellacosa.com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8"/>
                        </a:rPr>
                        <a:t>http://www.mc2idaho.com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9"/>
                        </a:rPr>
                        <a:t>http://www.simplyoga.net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10"/>
                        </a:rPr>
                        <a:t>http://www.hscilabs.com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11"/>
                        </a:rPr>
                        <a:t>http://www.cassianchambers.co.uk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12"/>
                        </a:rPr>
                        <a:t>http://www.hellrideapparel.com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13"/>
                        </a:rPr>
                        <a:t>http://www.tihusa.com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14"/>
                        </a:rPr>
                        <a:t>http://www.tajyoga.com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15"/>
                        </a:rPr>
                        <a:t>http://www.gsnferroalloys.com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r>
                        <a:rPr lang="en-IN" dirty="0" smtClean="0"/>
                        <a:t>&amp; many more…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270</Words>
  <Application>Microsoft Office PowerPoint</Application>
  <PresentationFormat>On-screen Show (4:3)</PresentationFormat>
  <Paragraphs>70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murli</dc:creator>
  <cp:lastModifiedBy>Murlli Maraati</cp:lastModifiedBy>
  <cp:revision>21</cp:revision>
  <dcterms:created xsi:type="dcterms:W3CDTF">2013-01-18T12:32:54Z</dcterms:created>
  <dcterms:modified xsi:type="dcterms:W3CDTF">2015-04-28T12:43:07Z</dcterms:modified>
</cp:coreProperties>
</file>